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27FFC2-0FE4-4F61-876F-FFFD7F841435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4F057D1-1E11-47ED-898A-63F6C2B9FEC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1050" dirty="0" smtClean="0"/>
          </a:p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2866252"/>
          </a:xfrm>
        </p:spPr>
        <p:txBody>
          <a:bodyPr/>
          <a:lstStyle/>
          <a:p>
            <a:r>
              <a:rPr lang="ru-RU" b="1" dirty="0" smtClean="0"/>
              <a:t>КАК УБЕРЕЧЬ ДЕТЕЙ ОТ ПРЕСТУПНОСТИ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07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«Решиться обзавестись ребенком дело нешуточное. Это значит решиться на то, чтобы твое сердце отныне и навсегда разгуливало вне твоего тела</a:t>
            </a:r>
            <a:r>
              <a:rPr lang="ru-RU" sz="2800" dirty="0" smtClean="0"/>
              <a:t>». /Э. Стоун/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36912"/>
            <a:ext cx="5322168" cy="35458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11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17168"/>
          </a:xfrm>
        </p:spPr>
        <p:txBody>
          <a:bodyPr/>
          <a:lstStyle/>
          <a:p>
            <a:r>
              <a:rPr lang="ru-RU" dirty="0" smtClean="0"/>
              <a:t>Ребенок должен знать о существовании и характере опасностей</a:t>
            </a:r>
          </a:p>
          <a:p>
            <a:r>
              <a:rPr lang="ru-RU" dirty="0" smtClean="0"/>
              <a:t>Ребенок должен знать свод правил, по которым действовать в случае опасности</a:t>
            </a:r>
          </a:p>
          <a:p>
            <a:r>
              <a:rPr lang="ru-RU" dirty="0" smtClean="0"/>
              <a:t>Ребенок должен знать основную информацию о себе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Информирование </a:t>
            </a:r>
            <a:r>
              <a:rPr lang="ru-RU" dirty="0" smtClean="0"/>
              <a:t>ребенка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869160"/>
            <a:ext cx="74168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rgbClr val="FFC000"/>
                </a:solidFill>
              </a:rPr>
              <a:t>(В России в среднем пропадает по 4 ребенка каждые сутки!)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9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Уделять много  внимания ребенку</a:t>
            </a:r>
          </a:p>
          <a:p>
            <a:r>
              <a:rPr lang="ru-RU" dirty="0" smtClean="0"/>
              <a:t>Быть открытым и доступным для ребенка</a:t>
            </a:r>
          </a:p>
          <a:p>
            <a:r>
              <a:rPr lang="ru-RU" dirty="0" smtClean="0"/>
              <a:t>Доверие должно быть взаимным, общение на равных</a:t>
            </a:r>
          </a:p>
          <a:p>
            <a:r>
              <a:rPr lang="ru-RU" dirty="0" smtClean="0"/>
              <a:t>Не лгать ребенку, отвечать на все интересующие его вопросы</a:t>
            </a:r>
          </a:p>
          <a:p>
            <a:r>
              <a:rPr lang="ru-RU" dirty="0" smtClean="0"/>
              <a:t>Быть другом своему ребенку, а не надсмотрщиком</a:t>
            </a:r>
          </a:p>
          <a:p>
            <a:pPr marL="0" indent="0">
              <a:buNone/>
            </a:pPr>
            <a:endParaRPr lang="ru-RU" dirty="0"/>
          </a:p>
          <a:p>
            <a:pPr marL="0" lvl="0" indent="0" algn="ctr">
              <a:buClr>
                <a:srgbClr val="F3A447"/>
              </a:buCl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(</a:t>
            </a:r>
            <a:r>
              <a:rPr lang="ru-RU" sz="2400" dirty="0">
                <a:solidFill>
                  <a:srgbClr val="FFC000"/>
                </a:solidFill>
              </a:rPr>
              <a:t>В основную группу риска сексуального насилия попадают дети, имеющие дефицит родительского внимания и любви!)</a:t>
            </a:r>
          </a:p>
          <a:p>
            <a:pPr marL="0" indent="0" algn="ctr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Доверительные отношения с ребенком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0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 воспитывать в ребенке послушание.</a:t>
            </a:r>
          </a:p>
          <a:p>
            <a:r>
              <a:rPr lang="ru-RU" dirty="0" smtClean="0"/>
              <a:t>Учить выражать свое мнение и отстаивать его.</a:t>
            </a:r>
          </a:p>
          <a:p>
            <a:r>
              <a:rPr lang="ru-RU" dirty="0" smtClean="0"/>
              <a:t>Дискутировать с ребенком, учить его рассуждать, уважать его точку зрения даже тогда, когда он ошибается.</a:t>
            </a:r>
          </a:p>
          <a:p>
            <a:r>
              <a:rPr lang="ru-RU" dirty="0" smtClean="0"/>
              <a:t>Не осуждать ребенка за ошибки и не критиковать его. На ошибках учатся.</a:t>
            </a:r>
          </a:p>
          <a:p>
            <a:r>
              <a:rPr lang="ru-RU" dirty="0" smtClean="0"/>
              <a:t>Поддерживать ребенка в любой ситуации.</a:t>
            </a:r>
          </a:p>
          <a:p>
            <a:pPr marL="0" indent="0">
              <a:buNone/>
            </a:pPr>
            <a:endParaRPr lang="ru-RU" dirty="0"/>
          </a:p>
          <a:p>
            <a:pPr marL="0" lvl="0" indent="0" algn="ctr">
              <a:buClr>
                <a:srgbClr val="F3A447"/>
              </a:buClr>
              <a:buNone/>
            </a:pPr>
            <a:r>
              <a:rPr lang="ru-RU" dirty="0" smtClean="0">
                <a:solidFill>
                  <a:srgbClr val="FFC000"/>
                </a:solidFill>
              </a:rPr>
              <a:t>(</a:t>
            </a:r>
            <a:r>
              <a:rPr lang="ru-RU" dirty="0">
                <a:solidFill>
                  <a:srgbClr val="FFC000"/>
                </a:solidFill>
              </a:rPr>
              <a:t>99% детей по доброй воле следуют за преступником!)</a:t>
            </a:r>
          </a:p>
          <a:p>
            <a:pPr marL="0" indent="0" algn="ctr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Умение говорить «НЕТ!»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1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Близкие, дружеские отношения в ребенком, достаточное количество внимания со стороны родителей.</a:t>
            </a:r>
          </a:p>
          <a:p>
            <a:r>
              <a:rPr lang="ru-RU" dirty="0" smtClean="0"/>
              <a:t>Учить детей нормам поведения в обществе.</a:t>
            </a:r>
          </a:p>
          <a:p>
            <a:r>
              <a:rPr lang="ru-RU" dirty="0" smtClean="0"/>
              <a:t>Существуют 3 категории взрослых: родные, знакомые и незнакомые. Для детей-дошкольников знакомые приравниваются к незнакомым!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rgbClr val="FFC000"/>
                </a:solidFill>
              </a:rPr>
              <a:t>(от 75 до 90 % случаев сексуального насилия совершают люди, которых дети хорошо </a:t>
            </a:r>
            <a:r>
              <a:rPr lang="ru-RU" dirty="0" smtClean="0">
                <a:solidFill>
                  <a:srgbClr val="FFC000"/>
                </a:solidFill>
              </a:rPr>
              <a:t>знают!)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Адекватная дистанция в отношениях ребенка с  разными взрослыми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1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935542"/>
            <a:ext cx="7924800" cy="869722"/>
          </a:xfrm>
        </p:spPr>
        <p:txBody>
          <a:bodyPr/>
          <a:lstStyle/>
          <a:p>
            <a:pPr algn="ctr"/>
            <a:r>
              <a:rPr lang="ru-RU" dirty="0" smtClean="0"/>
              <a:t>Берегите своих детей!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52736"/>
            <a:ext cx="5056981" cy="33596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460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214</TotalTime>
  <Words>271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КАК УБЕРЕЧЬ ДЕТЕЙ ОТ ПРЕСТУПНОСТИ</vt:lpstr>
      <vt:lpstr>Презентация PowerPoint</vt:lpstr>
      <vt:lpstr>Информирование ребенка</vt:lpstr>
      <vt:lpstr>Доверительные отношения с ребенком</vt:lpstr>
      <vt:lpstr>Умение говорить «НЕТ!»</vt:lpstr>
      <vt:lpstr>Адекватная дистанция в отношениях ребенка с  разными взрослыми</vt:lpstr>
      <vt:lpstr>Берегите своих детей!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УБЕРЕЧЬ ДЕТЕЙ ОТ ПРЕСТУПНОСТИ</dc:title>
  <dc:creator>Вика</dc:creator>
  <cp:lastModifiedBy>Admin</cp:lastModifiedBy>
  <cp:revision>14</cp:revision>
  <dcterms:created xsi:type="dcterms:W3CDTF">2016-09-13T03:02:33Z</dcterms:created>
  <dcterms:modified xsi:type="dcterms:W3CDTF">2019-07-16T11:05:44Z</dcterms:modified>
</cp:coreProperties>
</file>