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FA8AF-12B4-4A30-ACA7-062855711023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2F3C4E-1F73-44A4-A965-759A5F4261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FA8AF-12B4-4A30-ACA7-062855711023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2F3C4E-1F73-44A4-A965-759A5F4261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FA8AF-12B4-4A30-ACA7-062855711023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2F3C4E-1F73-44A4-A965-759A5F4261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FA8AF-12B4-4A30-ACA7-062855711023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2F3C4E-1F73-44A4-A965-759A5F4261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FA8AF-12B4-4A30-ACA7-062855711023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2F3C4E-1F73-44A4-A965-759A5F4261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FA8AF-12B4-4A30-ACA7-062855711023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2F3C4E-1F73-44A4-A965-759A5F4261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FA8AF-12B4-4A30-ACA7-062855711023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2F3C4E-1F73-44A4-A965-759A5F4261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FA8AF-12B4-4A30-ACA7-062855711023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2F3C4E-1F73-44A4-A965-759A5F4261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FA8AF-12B4-4A30-ACA7-062855711023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2F3C4E-1F73-44A4-A965-759A5F4261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FA8AF-12B4-4A30-ACA7-062855711023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2F3C4E-1F73-44A4-A965-759A5F4261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5FA8AF-12B4-4A30-ACA7-062855711023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2F3C4E-1F73-44A4-A965-759A5F4261F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A5FA8AF-12B4-4A30-ACA7-062855711023}" type="datetimeFigureOut">
              <a:rPr lang="ru-RU" smtClean="0"/>
              <a:t>16.07.2019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F2F3C4E-1F73-44A4-A965-759A5F4261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828800"/>
          </a:xfrm>
        </p:spPr>
        <p:txBody>
          <a:bodyPr/>
          <a:lstStyle/>
          <a:p>
            <a:pPr algn="ctr"/>
            <a:r>
              <a:rPr lang="ru-RU" dirty="0" smtClean="0"/>
              <a:t>Психологическая готовность к школе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1088"/>
            <a:ext cx="8208912" cy="185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Психологическая готовность включает:</a:t>
            </a:r>
            <a:endParaRPr lang="ru-RU" dirty="0"/>
          </a:p>
        </p:txBody>
      </p:sp>
      <p:pic>
        <p:nvPicPr>
          <p:cNvPr id="1028" name="Picture 4" descr="http://img1.liveinternet.ru/images/attach/c/9/105/420/105420713_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340" y="1700808"/>
            <a:ext cx="3282741" cy="368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5688632" cy="4187952"/>
          </a:xfrm>
        </p:spPr>
        <p:txBody>
          <a:bodyPr/>
          <a:lstStyle/>
          <a:p>
            <a:r>
              <a:rPr lang="ru-RU" dirty="0" smtClean="0"/>
              <a:t>Мотивационную готовность</a:t>
            </a:r>
          </a:p>
          <a:p>
            <a:r>
              <a:rPr lang="ru-RU" dirty="0" smtClean="0"/>
              <a:t>Эмоционально-волевую готовность</a:t>
            </a:r>
          </a:p>
          <a:p>
            <a:r>
              <a:rPr lang="ru-RU" dirty="0" smtClean="0"/>
              <a:t>Социальную готовность</a:t>
            </a:r>
          </a:p>
          <a:p>
            <a:r>
              <a:rPr lang="ru-RU" dirty="0" smtClean="0"/>
              <a:t>Интеллектуальную (познавательную) готовность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793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Мотивационная готовность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4608512" cy="41879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Преобладание учебного (познавательного) мотива. </a:t>
            </a:r>
          </a:p>
          <a:p>
            <a:pPr marL="0" indent="0">
              <a:buNone/>
            </a:pPr>
            <a:r>
              <a:rPr lang="ru-RU" dirty="0" smtClean="0"/>
              <a:t>Игровой мотив уходит на второй план</a:t>
            </a:r>
            <a:endParaRPr lang="ru-RU" dirty="0"/>
          </a:p>
        </p:txBody>
      </p:sp>
      <p:pic>
        <p:nvPicPr>
          <p:cNvPr id="2050" name="Picture 2" descr="http://img1.liveinternet.ru/images/attach/c/11/115/452/115452527__0_6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48879"/>
            <a:ext cx="5040110" cy="403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15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2241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Эмоционально-волевая готовность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1844824"/>
            <a:ext cx="5375568" cy="346787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 smtClean="0"/>
              <a:t>Появление </a:t>
            </a:r>
            <a:r>
              <a:rPr lang="ru-RU" i="1" dirty="0" smtClean="0"/>
              <a:t>произвольности</a:t>
            </a:r>
            <a:r>
              <a:rPr lang="ru-RU" dirty="0" smtClean="0"/>
              <a:t> в поведении.</a:t>
            </a:r>
          </a:p>
          <a:p>
            <a:pPr marL="0" indent="0" algn="r">
              <a:buNone/>
            </a:pPr>
            <a:r>
              <a:rPr lang="ru-RU" dirty="0" smtClean="0"/>
              <a:t>Ребенок способен управлять своим поведением, импульсивность снижается.</a:t>
            </a:r>
            <a:endParaRPr lang="ru-RU" dirty="0"/>
          </a:p>
        </p:txBody>
      </p:sp>
      <p:pic>
        <p:nvPicPr>
          <p:cNvPr id="3074" name="Picture 2" descr="http://img1.liveinternet.ru/images/attach/c/2/69/490/69490770_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2302267"/>
            <a:ext cx="4320480" cy="354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9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Социальная готовность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573484"/>
            <a:ext cx="4176464" cy="4187952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/>
              <a:t>Формирование внутренней позиции школьника.</a:t>
            </a:r>
          </a:p>
          <a:p>
            <a:pPr marL="0" indent="0" algn="r">
              <a:buNone/>
            </a:pPr>
            <a:r>
              <a:rPr lang="ru-RU" dirty="0" smtClean="0"/>
              <a:t>Умение ориентироваться и адаптироваться в новой социальной ситуации.</a:t>
            </a:r>
            <a:endParaRPr lang="ru-RU" dirty="0"/>
          </a:p>
        </p:txBody>
      </p:sp>
      <p:pic>
        <p:nvPicPr>
          <p:cNvPr id="4098" name="Picture 2" descr="http://www.cheltv.ru/upload/news/2016/08_%D0%B0%D0%B2%D0%B3%D1%83%D1%81%D1%82/25/liveinternet_ru%20%D1%83%D1%87%D0%B8%D1%82%D0%B5%D0%BB%D1%8C%20%D1%88%D0%BA%D0%BE%D0%BB%D0%B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196009"/>
            <a:ext cx="4252957" cy="356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75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7920880" cy="268262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chemeClr val="accent1"/>
                </a:solidFill>
              </a:rPr>
              <a:t>Игра</a:t>
            </a:r>
            <a:r>
              <a:rPr lang="ru-RU" dirty="0" smtClean="0"/>
              <a:t> – универсальное средство всестороннего развития ребенка и подготовки к школьному обучению.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http://atotarho12.narod.ru/clipart/k/knig/kniga2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852936"/>
            <a:ext cx="7272808" cy="254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8183880" cy="6766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СПАСИБО ЗА ВНИМАНИЕ!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74</TotalTime>
  <Words>83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Психологическая готовность к школе</vt:lpstr>
      <vt:lpstr>Психологическая готовность включает:</vt:lpstr>
      <vt:lpstr>Мотивационная готовность</vt:lpstr>
      <vt:lpstr>Эмоционально-волевая готовность</vt:lpstr>
      <vt:lpstr>Социальная готовность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готовность к школе</dc:title>
  <dc:creator>Вика</dc:creator>
  <cp:lastModifiedBy>Admin</cp:lastModifiedBy>
  <cp:revision>7</cp:revision>
  <dcterms:created xsi:type="dcterms:W3CDTF">2017-03-29T13:47:07Z</dcterms:created>
  <dcterms:modified xsi:type="dcterms:W3CDTF">2019-07-16T11:08:36Z</dcterms:modified>
</cp:coreProperties>
</file>