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5CB-A90F-4A7E-B864-BA68F3BD2257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D068E9-7B38-4436-8321-E5C981168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5CB-A90F-4A7E-B864-BA68F3BD2257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68E9-7B38-4436-8321-E5C981168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5CB-A90F-4A7E-B864-BA68F3BD2257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68E9-7B38-4436-8321-E5C981168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5CB-A90F-4A7E-B864-BA68F3BD2257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D068E9-7B38-4436-8321-E5C981168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5CB-A90F-4A7E-B864-BA68F3BD2257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68E9-7B38-4436-8321-E5C9811681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5CB-A90F-4A7E-B864-BA68F3BD2257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68E9-7B38-4436-8321-E5C981168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5CB-A90F-4A7E-B864-BA68F3BD2257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6D068E9-7B38-4436-8321-E5C98116812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5CB-A90F-4A7E-B864-BA68F3BD2257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68E9-7B38-4436-8321-E5C981168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5CB-A90F-4A7E-B864-BA68F3BD2257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68E9-7B38-4436-8321-E5C981168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5CB-A90F-4A7E-B864-BA68F3BD2257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68E9-7B38-4436-8321-E5C981168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95CB-A90F-4A7E-B864-BA68F3BD2257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68E9-7B38-4436-8321-E5C98116812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A895CB-A90F-4A7E-B864-BA68F3BD2257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D068E9-7B38-4436-8321-E5C9811681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1224" y="4797152"/>
            <a:ext cx="5203304" cy="122237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САМОПРЕЗЕНТАЦИЯ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03961" y="3442820"/>
            <a:ext cx="4860032" cy="914400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/>
              <a:t>Презентационная компетенция</a:t>
            </a:r>
            <a:endParaRPr lang="ru-RU" sz="2800" i="1" dirty="0"/>
          </a:p>
        </p:txBody>
      </p:sp>
      <p:pic>
        <p:nvPicPr>
          <p:cNvPr id="1026" name="Picture 2" descr="http://img0.liveinternet.ru/images/attach/c/11/115/599/115599608__1__16_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27584"/>
            <a:ext cx="2781939" cy="4369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8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интеракция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87680" cy="197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 smtClean="0"/>
              <a:t>Интеракция</a:t>
            </a:r>
            <a:r>
              <a:rPr lang="ru-RU" sz="3200" dirty="0" smtClean="0"/>
              <a:t> – взаимодействие</a:t>
            </a:r>
          </a:p>
          <a:p>
            <a:pPr marL="0" indent="0" algn="ctr">
              <a:buNone/>
            </a:pPr>
            <a:r>
              <a:rPr lang="ru-RU" sz="3200" dirty="0" smtClean="0"/>
              <a:t>КОНУС ЭДГАРА ДЕЙЛА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852936"/>
            <a:ext cx="6378221" cy="3797986"/>
          </a:xfrm>
        </p:spPr>
      </p:pic>
    </p:spTree>
    <p:extLst>
      <p:ext uri="{BB962C8B-B14F-4D97-AF65-F5344CB8AC3E}">
        <p14:creationId xmlns:p14="http://schemas.microsoft.com/office/powerpoint/2010/main" val="378710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Интеракции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4162"/>
            <a:ext cx="8964488" cy="504319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Примеры, собственный опыт, практика</a:t>
            </a:r>
          </a:p>
          <a:p>
            <a:r>
              <a:rPr lang="ru-RU" dirty="0" err="1" smtClean="0"/>
              <a:t>Сторителлинг</a:t>
            </a:r>
            <a:r>
              <a:rPr lang="ru-RU" dirty="0" smtClean="0"/>
              <a:t> (метафоры, истории)</a:t>
            </a:r>
          </a:p>
          <a:p>
            <a:r>
              <a:rPr lang="ru-RU" dirty="0" smtClean="0"/>
              <a:t>Утилизация (использовать мешающие факторы)</a:t>
            </a:r>
          </a:p>
          <a:p>
            <a:r>
              <a:rPr lang="ru-RU" dirty="0"/>
              <a:t>Воздействие на все каналы восприятия</a:t>
            </a:r>
          </a:p>
          <a:p>
            <a:r>
              <a:rPr lang="ru-RU" dirty="0" smtClean="0"/>
              <a:t>Вопросы в зал, в том числе и риторические</a:t>
            </a:r>
          </a:p>
          <a:p>
            <a:r>
              <a:rPr lang="ru-RU" dirty="0" smtClean="0"/>
              <a:t>Навыки активного слушания</a:t>
            </a:r>
          </a:p>
          <a:p>
            <a:r>
              <a:rPr lang="ru-RU" dirty="0" smtClean="0"/>
              <a:t>Изменение </a:t>
            </a:r>
            <a:r>
              <a:rPr lang="ru-RU" dirty="0" err="1" smtClean="0"/>
              <a:t>психогеометрии</a:t>
            </a:r>
            <a:endParaRPr lang="ru-RU" dirty="0" smtClean="0"/>
          </a:p>
          <a:p>
            <a:r>
              <a:rPr lang="ru-RU" dirty="0" smtClean="0"/>
              <a:t>Юмор</a:t>
            </a:r>
          </a:p>
          <a:p>
            <a:r>
              <a:rPr lang="ru-RU" dirty="0" smtClean="0"/>
              <a:t>Паузы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2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Самоконтроль. Управление эмоциями.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Профилактика</a:t>
            </a:r>
          </a:p>
          <a:p>
            <a:r>
              <a:rPr lang="ru-RU" dirty="0" smtClean="0"/>
              <a:t>Диссоциация</a:t>
            </a:r>
          </a:p>
          <a:p>
            <a:r>
              <a:rPr lang="ru-RU" dirty="0" smtClean="0"/>
              <a:t>Выражение эмоций</a:t>
            </a:r>
          </a:p>
          <a:p>
            <a:r>
              <a:rPr lang="ru-RU" dirty="0" smtClean="0"/>
              <a:t>Релаксация и визуализация</a:t>
            </a:r>
          </a:p>
          <a:p>
            <a:r>
              <a:rPr lang="ru-RU" dirty="0" smtClean="0"/>
              <a:t>«Якоря»</a:t>
            </a:r>
          </a:p>
          <a:p>
            <a:r>
              <a:rPr lang="ru-RU" dirty="0" smtClean="0"/>
              <a:t>Телесные техники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84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Практическое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8686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Сделать коллаж «Мы – педагоги группы «…» 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Презентовать свой коллаж</a:t>
            </a:r>
          </a:p>
        </p:txBody>
      </p:sp>
    </p:spTree>
    <p:extLst>
      <p:ext uri="{BB962C8B-B14F-4D97-AF65-F5344CB8AC3E}">
        <p14:creationId xmlns:p14="http://schemas.microsoft.com/office/powerpoint/2010/main" val="245195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Всем спасибо! Вы молодцы!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700808"/>
            <a:ext cx="2746040" cy="260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0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</TotalTime>
  <Words>88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САМОПРЕЗЕНТАЦИЯ</vt:lpstr>
      <vt:lpstr>интеракция</vt:lpstr>
      <vt:lpstr>Методы Интеракции</vt:lpstr>
      <vt:lpstr>Самоконтроль. Управление эмоциями.</vt:lpstr>
      <vt:lpstr>Практическое задание</vt:lpstr>
      <vt:lpstr>Всем спасибо! Вы молодцы!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САМОПРЕЗЕНТАЦИЯ</dc:title>
  <dc:creator>Вика</dc:creator>
  <cp:lastModifiedBy>Admin</cp:lastModifiedBy>
  <cp:revision>11</cp:revision>
  <dcterms:created xsi:type="dcterms:W3CDTF">2017-04-10T03:35:50Z</dcterms:created>
  <dcterms:modified xsi:type="dcterms:W3CDTF">2019-07-16T11:16:17Z</dcterms:modified>
</cp:coreProperties>
</file>