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3ED52D-416C-4440-9264-B3B291092B37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700DF0-D76A-451D-8941-B8D5DD5904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Акмеологическая</a:t>
            </a:r>
            <a:r>
              <a:rPr lang="ru-RU" dirty="0" smtClean="0"/>
              <a:t> компетенция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290" y="1124744"/>
            <a:ext cx="8229600" cy="1470025"/>
          </a:xfrm>
        </p:spPr>
        <p:txBody>
          <a:bodyPr/>
          <a:lstStyle/>
          <a:p>
            <a:r>
              <a:rPr lang="ru-RU" dirty="0" err="1" smtClean="0"/>
              <a:t>Акмеологическая</a:t>
            </a:r>
            <a:r>
              <a:rPr lang="ru-RU" dirty="0" smtClean="0"/>
              <a:t> компетенция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678657" cy="41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составления 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Расположите </a:t>
            </a:r>
            <a:r>
              <a:rPr lang="ru-RU" dirty="0"/>
              <a:t>лист </a:t>
            </a:r>
            <a:r>
              <a:rPr lang="ru-RU" dirty="0" smtClean="0"/>
              <a:t>горизонтально</a:t>
            </a:r>
          </a:p>
          <a:p>
            <a:r>
              <a:rPr lang="ru-RU" dirty="0"/>
              <a:t>Придумайте центральный образ и расположите его в центре будущей </a:t>
            </a:r>
            <a:r>
              <a:rPr lang="ru-RU" dirty="0" smtClean="0"/>
              <a:t>карты</a:t>
            </a:r>
          </a:p>
          <a:p>
            <a:r>
              <a:rPr lang="ru-RU" dirty="0"/>
              <a:t>Ключевые слова размещайте прямо на </a:t>
            </a:r>
            <a:r>
              <a:rPr lang="ru-RU" dirty="0" smtClean="0"/>
              <a:t>линиях, пишите их печатными буквами</a:t>
            </a:r>
          </a:p>
          <a:p>
            <a:r>
              <a:rPr lang="ru-RU" dirty="0"/>
              <a:t>Используйте разные цвета для основных </a:t>
            </a:r>
            <a:r>
              <a:rPr lang="ru-RU" dirty="0" smtClean="0"/>
              <a:t>ветвей</a:t>
            </a:r>
          </a:p>
          <a:p>
            <a:r>
              <a:rPr lang="ru-RU" dirty="0"/>
              <a:t>Варьируйте размер букв </a:t>
            </a:r>
            <a:r>
              <a:rPr lang="ru-RU" dirty="0" smtClean="0"/>
              <a:t>и </a:t>
            </a:r>
            <a:r>
              <a:rPr lang="ru-RU" dirty="0"/>
              <a:t>толщину ветвей в зависимости от степени </a:t>
            </a:r>
            <a:r>
              <a:rPr lang="ru-RU" dirty="0" smtClean="0"/>
              <a:t>удаленности от центра</a:t>
            </a:r>
          </a:p>
          <a:p>
            <a:r>
              <a:rPr lang="ru-RU" dirty="0"/>
              <a:t>Используйте рисунки и </a:t>
            </a:r>
            <a:r>
              <a:rPr lang="ru-RU" dirty="0" smtClean="0"/>
              <a:t>символы. Чем красочнее карта, тем лучше она послужит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7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применяют?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dirty="0" smtClean="0"/>
              <a:t>планировании</a:t>
            </a:r>
            <a:endParaRPr lang="ru-RU" dirty="0"/>
          </a:p>
          <a:p>
            <a:r>
              <a:rPr lang="ru-RU" dirty="0"/>
              <a:t>При </a:t>
            </a:r>
            <a:r>
              <a:rPr lang="ru-RU" dirty="0" smtClean="0"/>
              <a:t>подготовке статей, докладов и выступлений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запоминания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усваивания новой информации</a:t>
            </a:r>
            <a:endParaRPr lang="ru-RU" dirty="0"/>
          </a:p>
          <a:p>
            <a:r>
              <a:rPr lang="ru-RU" dirty="0" smtClean="0"/>
              <a:t>Для принятия решений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генерирования </a:t>
            </a:r>
            <a:r>
              <a:rPr lang="ru-RU" dirty="0"/>
              <a:t>нестандартных </a:t>
            </a:r>
            <a:r>
              <a:rPr lang="ru-RU" dirty="0" smtClean="0"/>
              <a:t>идей</a:t>
            </a:r>
          </a:p>
          <a:p>
            <a:pPr marL="0" indent="0">
              <a:buNone/>
            </a:pPr>
            <a:r>
              <a:rPr lang="ru-RU" dirty="0" smtClean="0"/>
              <a:t>    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904714"/>
          </a:xfrm>
        </p:spPr>
        <p:txBody>
          <a:bodyPr/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4" name="Picture 6" descr="http://img1.liveinternet.ru/images/attach/c/8/125/735/125735101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871714" cy="38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Акмеологическая</a:t>
            </a:r>
            <a:r>
              <a:rPr lang="ru-RU" dirty="0" smtClean="0"/>
              <a:t> компетенция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Способность к постоянному профессиональному совершенствованию. Умение выбрать необходимые направления и формы деятельности для профессионального роста.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«В 21 веке безграмотным уже считается не тот, кто не умеет писать и читать, а тот, кто не умеет учиться, доучиваться и переучиваться».</a:t>
            </a:r>
          </a:p>
          <a:p>
            <a:pPr marL="0" indent="0" algn="r">
              <a:buNone/>
            </a:pPr>
            <a:r>
              <a:rPr lang="ru-RU" dirty="0" err="1" smtClean="0"/>
              <a:t>Элвин</a:t>
            </a:r>
            <a:r>
              <a:rPr lang="ru-RU" dirty="0" smtClean="0"/>
              <a:t> </a:t>
            </a:r>
            <a:r>
              <a:rPr lang="ru-RU" dirty="0" err="1" smtClean="0"/>
              <a:t>Тоффлер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59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Ментальная 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Метод структурирования мышления (карта памяти, интеллект-карта, </a:t>
            </a:r>
            <a:r>
              <a:rPr lang="ru-RU" i="1" dirty="0"/>
              <a:t>карта мыслей, ассоциативная </a:t>
            </a:r>
            <a:r>
              <a:rPr lang="ru-RU" i="1" dirty="0" smtClean="0"/>
              <a:t>карта).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Автор метода Тони </a:t>
            </a:r>
            <a:r>
              <a:rPr lang="ru-RU" dirty="0" err="1" smtClean="0"/>
              <a:t>Бьюзен</a:t>
            </a:r>
            <a:r>
              <a:rPr lang="ru-RU" dirty="0" smtClean="0"/>
              <a:t>: «мозг мыслит не линейно а радиально».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Конспекты списки и </a:t>
            </a:r>
            <a:r>
              <a:rPr lang="ru-RU" dirty="0" err="1" smtClean="0"/>
              <a:t>стикеры</a:t>
            </a:r>
            <a:r>
              <a:rPr lang="ru-RU" dirty="0" smtClean="0"/>
              <a:t> не помогают, важная информация ускользает и теряется.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делается?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Возьмите лист бумаги и напишите в центре одним словом главную тему, которой посвящена карта. Заключите ее в замкнутый контур.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 центральной темы рисуйте ветви и располагайте на них ключевые слова, которые с ней связаны.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Продолжайте расширять карту, добавляя к уже нарисованным ветвям </a:t>
            </a:r>
            <a:r>
              <a:rPr lang="ru-RU" dirty="0" err="1"/>
              <a:t>подветви</a:t>
            </a:r>
            <a:r>
              <a:rPr lang="ru-RU" dirty="0"/>
              <a:t> с ключевыми словами, пока тема не будет исчерпана.</a:t>
            </a:r>
          </a:p>
        </p:txBody>
      </p:sp>
    </p:spTree>
    <p:extLst>
      <p:ext uri="{BB962C8B-B14F-4D97-AF65-F5344CB8AC3E}">
        <p14:creationId xmlns:p14="http://schemas.microsoft.com/office/powerpoint/2010/main" val="28762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ментальной карты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3" y="1447800"/>
            <a:ext cx="7374193" cy="4572000"/>
          </a:xfrm>
        </p:spPr>
      </p:pic>
    </p:spTree>
    <p:extLst>
      <p:ext uri="{BB962C8B-B14F-4D97-AF65-F5344CB8AC3E}">
        <p14:creationId xmlns:p14="http://schemas.microsoft.com/office/powerpoint/2010/main" val="13253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ментальной карты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529784" cy="5247148"/>
          </a:xfrm>
        </p:spPr>
      </p:pic>
    </p:spTree>
    <p:extLst>
      <p:ext uri="{BB962C8B-B14F-4D97-AF65-F5344CB8AC3E}">
        <p14:creationId xmlns:p14="http://schemas.microsoft.com/office/powerpoint/2010/main" val="19374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ментальной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866068" cy="5149552"/>
          </a:xfrm>
        </p:spPr>
      </p:pic>
    </p:spTree>
    <p:extLst>
      <p:ext uri="{BB962C8B-B14F-4D97-AF65-F5344CB8AC3E}">
        <p14:creationId xmlns:p14="http://schemas.microsoft.com/office/powerpoint/2010/main" val="34221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ментальной карты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500748" cy="5149552"/>
          </a:xfrm>
        </p:spPr>
      </p:pic>
    </p:spTree>
    <p:extLst>
      <p:ext uri="{BB962C8B-B14F-4D97-AF65-F5344CB8AC3E}">
        <p14:creationId xmlns:p14="http://schemas.microsoft.com/office/powerpoint/2010/main" val="949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ментальной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22005" cy="5179640"/>
          </a:xfrm>
        </p:spPr>
      </p:pic>
    </p:spTree>
    <p:extLst>
      <p:ext uri="{BB962C8B-B14F-4D97-AF65-F5344CB8AC3E}">
        <p14:creationId xmlns:p14="http://schemas.microsoft.com/office/powerpoint/2010/main" val="9242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</TotalTime>
  <Words>267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Акмеологическая компетенция</vt:lpstr>
      <vt:lpstr>Акмеологическая компетенция</vt:lpstr>
      <vt:lpstr>Ментальная карта</vt:lpstr>
      <vt:lpstr>Как это делается?</vt:lpstr>
      <vt:lpstr>Пример ментальной карты</vt:lpstr>
      <vt:lpstr>Пример ментальной карты</vt:lpstr>
      <vt:lpstr>Пример ментальной карты</vt:lpstr>
      <vt:lpstr>Пример ментальной карты</vt:lpstr>
      <vt:lpstr>Пример ментальной карты</vt:lpstr>
      <vt:lpstr>Правила составления карт</vt:lpstr>
      <vt:lpstr>Где применяют?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Ментальные карты</dc:title>
  <dc:creator>Вика</dc:creator>
  <cp:lastModifiedBy>Admin</cp:lastModifiedBy>
  <cp:revision>13</cp:revision>
  <dcterms:created xsi:type="dcterms:W3CDTF">2017-04-16T12:19:30Z</dcterms:created>
  <dcterms:modified xsi:type="dcterms:W3CDTF">2019-07-16T11:18:24Z</dcterms:modified>
</cp:coreProperties>
</file>