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A27B63-BED3-4140-83C6-86A4B81FE01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1F5B96-A278-41D1-9275-6AD8E4479B2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27B63-BED3-4140-83C6-86A4B81FE01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1F5B96-A278-41D1-9275-6AD8E4479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BA27B63-BED3-4140-83C6-86A4B81FE01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1F5B96-A278-41D1-9275-6AD8E4479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27B63-BED3-4140-83C6-86A4B81FE01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1F5B96-A278-41D1-9275-6AD8E4479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A27B63-BED3-4140-83C6-86A4B81FE01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71F5B96-A278-41D1-9275-6AD8E4479B2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27B63-BED3-4140-83C6-86A4B81FE01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1F5B96-A278-41D1-9275-6AD8E4479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27B63-BED3-4140-83C6-86A4B81FE01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1F5B96-A278-41D1-9275-6AD8E4479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27B63-BED3-4140-83C6-86A4B81FE01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1F5B96-A278-41D1-9275-6AD8E4479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A27B63-BED3-4140-83C6-86A4B81FE01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1F5B96-A278-41D1-9275-6AD8E4479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27B63-BED3-4140-83C6-86A4B81FE01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1F5B96-A278-41D1-9275-6AD8E4479B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A27B63-BED3-4140-83C6-86A4B81FE01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1F5B96-A278-41D1-9275-6AD8E4479B2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BA27B63-BED3-4140-83C6-86A4B81FE01D}" type="datetimeFigureOut">
              <a:rPr lang="ru-RU" smtClean="0"/>
              <a:t>16.07.2019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71F5B96-A278-41D1-9275-6AD8E4479B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Мальчики и девочки</a:t>
            </a:r>
            <a:br>
              <a:rPr lang="ru-RU" dirty="0" smtClean="0"/>
            </a:br>
            <a:r>
              <a:rPr lang="ru-RU" dirty="0" smtClean="0"/>
              <a:t>Два разных мира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Родительское собрание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9759" y="160896"/>
            <a:ext cx="1104731" cy="182794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525" y="1772816"/>
            <a:ext cx="1494126" cy="16776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488" y="3140968"/>
            <a:ext cx="1206403" cy="155679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18" y="4935128"/>
            <a:ext cx="1732677" cy="17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3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6563072" cy="986368"/>
          </a:xfrm>
        </p:spPr>
        <p:txBody>
          <a:bodyPr/>
          <a:lstStyle/>
          <a:p>
            <a:r>
              <a:rPr lang="ru-RU" dirty="0" smtClean="0"/>
              <a:t>Родительская любовь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1522" y="1196752"/>
            <a:ext cx="5660878" cy="566124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i="1" dirty="0">
                <a:latin typeface="Calibri"/>
                <a:ea typeface="Calibri"/>
                <a:cs typeface="Times New Roman"/>
              </a:rPr>
              <a:t>Забота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 – это заинтересованность в благополучии ребенка, готовность помочь ему, сострадание, желание сделать его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счастливым.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b="1" i="1" dirty="0" smtClean="0"/>
              <a:t>Доверие</a:t>
            </a:r>
            <a:r>
              <a:rPr lang="ru-RU" dirty="0" smtClean="0"/>
              <a:t> -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это предоставление личного пространства, свободы, возможности действовать самостоятельно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.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Доверие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выражается в уверенности в силах ребенка, в его способности научиться чему-то на собственных ошибках.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706" y="1700808"/>
            <a:ext cx="2379816" cy="39604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345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Основной воспитатель – родитель того же пола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851" y="1196752"/>
            <a:ext cx="4551520" cy="297171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Только 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мужчина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 может привить </a:t>
            </a:r>
            <a:r>
              <a:rPr lang="ru-RU" sz="2800" b="1" dirty="0">
                <a:latin typeface="Calibri"/>
                <a:ea typeface="Calibri"/>
                <a:cs typeface="Times New Roman"/>
              </a:rPr>
              <a:t>мальчику 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мужественность, мужские черты характера, мужское отношение к жизни, бережное отношение к женщинами т.д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68626" y="1196752"/>
            <a:ext cx="3335272" cy="2501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4668626" y="4149080"/>
            <a:ext cx="3487370" cy="253966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115000"/>
              </a:lnSpc>
              <a:spcAft>
                <a:spcPts val="1000"/>
              </a:spcAft>
              <a:buFont typeface="Wingdings 2"/>
              <a:buNone/>
            </a:pPr>
            <a:r>
              <a:rPr lang="ru-RU" sz="2800" dirty="0" smtClean="0">
                <a:latin typeface="Calibri"/>
                <a:ea typeface="Calibri"/>
                <a:cs typeface="Times New Roman"/>
              </a:rPr>
              <a:t>Только </a:t>
            </a:r>
            <a:r>
              <a:rPr lang="ru-RU" sz="2800" b="1" dirty="0" smtClean="0">
                <a:latin typeface="Calibri"/>
                <a:ea typeface="Calibri"/>
                <a:cs typeface="Times New Roman"/>
              </a:rPr>
              <a:t>женщина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 может привить </a:t>
            </a:r>
            <a:r>
              <a:rPr lang="ru-RU" sz="2800" b="1" dirty="0" smtClean="0">
                <a:latin typeface="Calibri"/>
                <a:ea typeface="Calibri"/>
                <a:cs typeface="Times New Roman"/>
              </a:rPr>
              <a:t>девочке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> женственность, нежность, ласку. </a:t>
            </a:r>
          </a:p>
          <a:p>
            <a:pPr marL="0" indent="0">
              <a:buFont typeface="Wingdings 2"/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26625"/>
            <a:ext cx="3816424" cy="26673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317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8488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Глаза девочки в сердце отца, глаза мальчика в сердце матери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папа восхищен и вдохновлен мамой, то дочь захочет стать такой же женственной.</a:t>
            </a:r>
          </a:p>
          <a:p>
            <a:r>
              <a:rPr lang="ru-RU" dirty="0" smtClean="0"/>
              <a:t>Если мама искренне любит и уважает папу, то сын будет стремиться стать таким же.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803018"/>
            <a:ext cx="4320480" cy="2858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633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7239000" cy="4846320"/>
          </a:xfrm>
        </p:spPr>
        <p:txBody>
          <a:bodyPr/>
          <a:lstStyle/>
          <a:p>
            <a:r>
              <a:rPr lang="ru-RU" dirty="0" smtClean="0"/>
              <a:t>Как отец относится к дочери, так в будущем будет относиться к ней муж</a:t>
            </a:r>
          </a:p>
          <a:p>
            <a:r>
              <a:rPr lang="ru-RU" dirty="0" smtClean="0"/>
              <a:t>Какие у сына отношения с матерью, такие у него будут отношения с женой.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256136"/>
            <a:ext cx="3929063" cy="2619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256136"/>
            <a:ext cx="2619375" cy="2619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4378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472"/>
            <a:ext cx="7488832" cy="1452776"/>
          </a:xfrm>
        </p:spPr>
        <p:txBody>
          <a:bodyPr>
            <a:normAutofit/>
          </a:bodyPr>
          <a:lstStyle/>
          <a:p>
            <a:r>
              <a:rPr lang="ru-RU" dirty="0" smtClean="0"/>
              <a:t>Некоторые особенности воспитания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9879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 биологическому возрасту девочки старше мальчиков</a:t>
            </a:r>
          </a:p>
          <a:p>
            <a:r>
              <a:rPr lang="ru-RU" dirty="0" smtClean="0"/>
              <a:t>В деятельности мальчики ориентированы на результат, девочки – на процесс</a:t>
            </a:r>
          </a:p>
          <a:p>
            <a:r>
              <a:rPr lang="ru-RU" dirty="0" smtClean="0"/>
              <a:t>Девочкам необходимо объяснять, в чем их ошибка, мальчикам необходимо сообщать об ошибках кратко, четко и точно.</a:t>
            </a:r>
          </a:p>
          <a:p>
            <a:r>
              <a:rPr lang="ru-RU" dirty="0" smtClean="0"/>
              <a:t>Девочек нужно хвалить как можно чаще, мальчиков необходимо хвалить только за поступки и достижения.</a:t>
            </a:r>
          </a:p>
          <a:p>
            <a:r>
              <a:rPr lang="ru-RU" dirty="0" smtClean="0"/>
              <a:t>Никогда не сравнивайте мальчиков и девочек.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44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085184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7239000" cy="2664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i="1" dirty="0" smtClean="0"/>
              <a:t>Пусть в Вашей семье царят любовь, уважение и забота. Это залог счастливого будущего Ваших детей!</a:t>
            </a:r>
            <a:endParaRPr lang="ru-RU" sz="3200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03" y="2564904"/>
            <a:ext cx="3887543" cy="26810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6222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133</TotalTime>
  <Words>252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Мальчики и девочки Два разных мира</vt:lpstr>
      <vt:lpstr>Родительская любовь</vt:lpstr>
      <vt:lpstr>Основной воспитатель – родитель того же пола</vt:lpstr>
      <vt:lpstr>Глаза девочки в сердце отца, глаза мальчика в сердце матери</vt:lpstr>
      <vt:lpstr>Презентация PowerPoint</vt:lpstr>
      <vt:lpstr>Некоторые особенности воспитания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Мальчики и девочки Два разных мира</dc:title>
  <dc:creator>Вика</dc:creator>
  <cp:lastModifiedBy>Admin</cp:lastModifiedBy>
  <cp:revision>13</cp:revision>
  <dcterms:created xsi:type="dcterms:W3CDTF">2015-11-24T09:08:50Z</dcterms:created>
  <dcterms:modified xsi:type="dcterms:W3CDTF">2019-07-16T11:07:15Z</dcterms:modified>
</cp:coreProperties>
</file>