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7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C7FA-00F4-4C79-A26D-9538905EA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1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EEC5-4E69-4292-BFA7-3A4207491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9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44D0-17CE-4E68-A8A6-C70D8AD04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0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74A6A-66BF-4F5A-A840-CC61E7DA7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2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29A9-C37C-4380-AF80-0F1CF9BDA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6D91-163D-4288-A9B1-29C0FAD3C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1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AEBB-D567-4B9A-88E0-69DE29155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96F0E-AE32-4525-817F-7873E179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A4F6E-EA9D-45B2-B55D-3F1210431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8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3D03B-F45F-4719-809B-56C432332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6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7A0BD-E278-4D87-BE8E-4BBCBB194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1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625590-3889-45A6-8C43-E8DF35221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67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67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67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075" y="1052513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Убережем детей от наркотиков!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1475" y="5805488"/>
            <a:ext cx="5689600" cy="7477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Родительское собрание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24209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420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   </a:t>
            </a:r>
            <a:r>
              <a:rPr lang="ru-RU" sz="2800" i="1" dirty="0"/>
              <a:t>Любите своих детей просто за то, что они есть. Цените их неповторимость и интересуйтесь всем, чем живет ваш ребенок. Находите время, чтобы поговорить с сыном или дочерью на темы, которые помогут вам лучше понять своего ребенка. Так вы повысите свою значимость в его глазах, станете для ребенка надежным другом и советчиком. И ему в трудные жизненные моменты не придется искать «отдушину» в виде алкоголя или наркотиков.</a:t>
            </a:r>
          </a:p>
        </p:txBody>
      </p:sp>
      <p:pic>
        <p:nvPicPr>
          <p:cNvPr id="122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48244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276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Специальные термины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i="1"/>
              <a:t>Наркотизм </a:t>
            </a:r>
            <a:r>
              <a:rPr lang="ru-RU"/>
              <a:t>– зависимость человеческого организма от постоянного употребления наркогенных веществ.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/>
              <a:t>Наркогенные вещества</a:t>
            </a:r>
            <a:r>
              <a:rPr lang="ru-RU"/>
              <a:t> – все виды одурманивающих веществ (алкоголь, никотин, наркотические и таксикоманические  вещества)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836613"/>
            <a:ext cx="8229600" cy="4306887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Факторы, влияющие на формирование предрасположенности к наркотизму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Стили семейного воспитания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938" y="1052513"/>
            <a:ext cx="9144001" cy="38163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/>
              <a:t>Попустительство </a:t>
            </a:r>
            <a:r>
              <a:rPr lang="ru-RU" dirty="0"/>
              <a:t>- снижение или отсутствие контроля над ребенком и уделяемого ему эмоционального внимания и любви, минимум заботы.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У таких детей, как правило, происходит искажение  или </a:t>
            </a:r>
            <a:r>
              <a:rPr lang="ru-RU" dirty="0" err="1"/>
              <a:t>несформированность</a:t>
            </a:r>
            <a:r>
              <a:rPr lang="ru-RU" dirty="0"/>
              <a:t> духовной и ценностной сфер. </a:t>
            </a: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48815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438"/>
            <a:ext cx="5870575" cy="63992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err="1"/>
              <a:t>Гиперопека</a:t>
            </a:r>
            <a:r>
              <a:rPr lang="ru-RU" dirty="0"/>
              <a:t> - повышенная забота, контроль над ребенком, </a:t>
            </a:r>
            <a:r>
              <a:rPr lang="ru-RU" dirty="0" err="1"/>
              <a:t>балование</a:t>
            </a:r>
            <a:r>
              <a:rPr lang="ru-RU" dirty="0"/>
              <a:t>, оберегание от малейших проблем и трудностей, необходимости добиваться чего-то самому. Данный стиль воспитания формирует </a:t>
            </a:r>
            <a:r>
              <a:rPr lang="ru-RU" dirty="0" err="1"/>
              <a:t>безотвественную</a:t>
            </a:r>
            <a:r>
              <a:rPr lang="ru-RU" dirty="0"/>
              <a:t>, инфантильную личность, не способную к адекватной оценке своих действий и прогнозированию их последствий. 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327342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34559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Авторитаризм</a:t>
            </a:r>
            <a:r>
              <a:rPr lang="ru-RU" dirty="0"/>
              <a:t> – чрезмерная строгость, безаппеляционность в воспитании, не позволяющая иметь собственное мнение, отличное от мнения родителя.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24150"/>
            <a:ext cx="554990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6250" y="2349500"/>
            <a:ext cx="287178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Часто сопровождается холодностью, </a:t>
            </a:r>
            <a:r>
              <a:rPr lang="ru-RU" dirty="0" err="1" smtClean="0"/>
              <a:t>неэмоциональ-ностью</a:t>
            </a:r>
            <a:r>
              <a:rPr lang="ru-RU" dirty="0" smtClean="0"/>
              <a:t> и </a:t>
            </a:r>
            <a:r>
              <a:rPr lang="ru-RU" dirty="0" err="1" smtClean="0"/>
              <a:t>конфлик-тностью</a:t>
            </a:r>
            <a:r>
              <a:rPr lang="ru-RU" dirty="0" smtClean="0"/>
              <a:t> со стороны матери.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4559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Пример родителей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365250"/>
            <a:ext cx="4629150" cy="25987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Дети усваивают не слова взрослых, а их поступки, действия, отношения, установки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3933825"/>
            <a:ext cx="84963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В 90% случаев приобщение к наркотизму происходит в семье.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defRPr/>
            </a:pPr>
            <a:r>
              <a:rPr lang="ru-RU" dirty="0" smtClean="0"/>
              <a:t>Вредные привычки являются неотъемлемой составляющей образа взрослого у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Способ получения удовольствия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68413"/>
            <a:ext cx="8229600" cy="23764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Современное человечество предпочитает кратковременное легкое удовольствие более трудным и более честным способам радоваться жизни.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379788"/>
            <a:ext cx="39465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3284538"/>
            <a:ext cx="4627562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Дети не приобщаются к здоровому образу жизни, не имеют опыта получения удовольствия от здорового, активного отдыха.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Плохо развиты волевые качества детей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1052513"/>
            <a:ext cx="4789488" cy="59499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Удовлетворяя сиюминутные потребности ребенка, не поощряется мечтание, не воспитывается сила воли. </a:t>
            </a:r>
          </a:p>
          <a:p>
            <a:pPr eaLnBrk="1" hangingPunct="1">
              <a:defRPr/>
            </a:pPr>
            <a:r>
              <a:rPr lang="ru-RU" dirty="0"/>
              <a:t>Многие дети не имеют хобби, не посещают кружки по интересам или постоянно меняют свои увлечения.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40846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171</TotalTime>
  <Words>354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Течение</vt:lpstr>
      <vt:lpstr>Убережем детей от наркотиков!</vt:lpstr>
      <vt:lpstr>Специальные термины</vt:lpstr>
      <vt:lpstr>Факторы, влияющие на формирование предрасположенности к наркотизму</vt:lpstr>
      <vt:lpstr>Стили семейного воспитания</vt:lpstr>
      <vt:lpstr>Презентация PowerPoint</vt:lpstr>
      <vt:lpstr>Презентация PowerPoint</vt:lpstr>
      <vt:lpstr>Пример родителей</vt:lpstr>
      <vt:lpstr>Способ получения удовольствия</vt:lpstr>
      <vt:lpstr>Плохо развиты волевые качества детей</vt:lpstr>
      <vt:lpstr>Презентация PowerPoint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наркотизма</dc:title>
  <dc:creator>Вика</dc:creator>
  <cp:lastModifiedBy>Admin</cp:lastModifiedBy>
  <cp:revision>9</cp:revision>
  <dcterms:created xsi:type="dcterms:W3CDTF">2015-11-11T17:09:01Z</dcterms:created>
  <dcterms:modified xsi:type="dcterms:W3CDTF">2019-07-16T11:09:57Z</dcterms:modified>
</cp:coreProperties>
</file>