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2FCA-9EF0-486A-88A5-EF65A403A81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D34CD2-A1FD-4B7D-9AD1-276A6FC183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2FCA-9EF0-486A-88A5-EF65A403A81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4CD2-A1FD-4B7D-9AD1-276A6FC183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DD34CD2-A1FD-4B7D-9AD1-276A6FC1831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2FCA-9EF0-486A-88A5-EF65A403A81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2FCA-9EF0-486A-88A5-EF65A403A81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DD34CD2-A1FD-4B7D-9AD1-276A6FC183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2FCA-9EF0-486A-88A5-EF65A403A81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D34CD2-A1FD-4B7D-9AD1-276A6FC183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A002FCA-9EF0-486A-88A5-EF65A403A81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4CD2-A1FD-4B7D-9AD1-276A6FC183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2FCA-9EF0-486A-88A5-EF65A403A81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DD34CD2-A1FD-4B7D-9AD1-276A6FC1831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2FCA-9EF0-486A-88A5-EF65A403A81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DD34CD2-A1FD-4B7D-9AD1-276A6FC18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2FCA-9EF0-486A-88A5-EF65A403A81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D34CD2-A1FD-4B7D-9AD1-276A6FC18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D34CD2-A1FD-4B7D-9AD1-276A6FC1831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2FCA-9EF0-486A-88A5-EF65A403A81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DD34CD2-A1FD-4B7D-9AD1-276A6FC183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A002FCA-9EF0-486A-88A5-EF65A403A81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A002FCA-9EF0-486A-88A5-EF65A403A81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D34CD2-A1FD-4B7D-9AD1-276A6FC1831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Консультация для родителей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Капризы и истерики</a:t>
            </a:r>
            <a:br>
              <a:rPr lang="ru-RU" dirty="0" smtClean="0"/>
            </a:br>
            <a:r>
              <a:rPr lang="ru-RU" dirty="0" smtClean="0"/>
              <a:t>или что такое кризис трех лет?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91670"/>
            <a:ext cx="3577580" cy="273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4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27834" y="2785874"/>
            <a:ext cx="6480174" cy="32060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Возрастные кризисы – это периоды жизни человека, когда происходит некоторый скачок в его развитии, обеспечивающийся накопленными им знаниями и опытом.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Возрастные кризисы делятся на: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Кризисы эмансипации (3, 13 лет)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Кризисы </a:t>
            </a:r>
            <a:r>
              <a:rPr lang="ru-RU" dirty="0" err="1" smtClean="0"/>
              <a:t>саморегуляции</a:t>
            </a:r>
            <a:endParaRPr lang="ru-RU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/>
          </a:p>
          <a:p>
            <a:pPr algn="l"/>
            <a:r>
              <a:rPr lang="ru-RU" dirty="0" smtClean="0"/>
              <a:t>Кроме основных кризисов (универсальных) существуют личные кризисы (индивидуальные)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возрастной кризис?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803" y="2635818"/>
            <a:ext cx="2200563" cy="36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2700040"/>
            <a:ext cx="6480174" cy="356612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Ребенок отделяется от мамы психологически (эмансипируется), начинает формироваться отдельная от мамы личность</a:t>
            </a:r>
          </a:p>
          <a:p>
            <a:pPr algn="l"/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Ребенок многое о себе узнал и многому научился. Появилась самостоятельность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Начинает формироваться образ «я»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Появляется новое переживание – гордость за достижения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Потребность в самостоятельном принятии решений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33400"/>
            <a:ext cx="8064896" cy="1524000"/>
          </a:xfrm>
        </p:spPr>
        <p:txBody>
          <a:bodyPr/>
          <a:lstStyle/>
          <a:p>
            <a:r>
              <a:rPr lang="ru-RU" dirty="0" smtClean="0"/>
              <a:t>В чем состоит кризис трех лет?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4700" y="2708920"/>
            <a:ext cx="2514600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60032" y="3110579"/>
            <a:ext cx="3492896" cy="248600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Негативизм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Упрямство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Строптивость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Своеволие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Обесценивание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Деспотизм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Протест-бунт</a:t>
            </a:r>
          </a:p>
          <a:p>
            <a:pPr marL="342900" indent="-342900" algn="l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кризиса трех лет – «семизвездие»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75856" y="2636912"/>
            <a:ext cx="5868144" cy="3566120"/>
          </a:xfrm>
        </p:spPr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ru-RU" dirty="0" smtClean="0"/>
              <a:t>В трехлетнем возрасте зарождается способность достигать.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Если с ребенком вести себя авторитарно, воспитаете пассивность и </a:t>
            </a:r>
            <a:r>
              <a:rPr lang="ru-RU" dirty="0" err="1" smtClean="0"/>
              <a:t>подчиняемость</a:t>
            </a:r>
            <a:endParaRPr lang="ru-RU" dirty="0" smtClean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Если  ребенку потакать, воспитаете упрямство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Если с ребенком договариваться, воспитаете упорство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Упорство или упрямство?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8" y="2743523"/>
            <a:ext cx="3168352" cy="306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2780928"/>
            <a:ext cx="5688632" cy="3230621"/>
          </a:xfrm>
        </p:spPr>
        <p:txBody>
          <a:bodyPr>
            <a:normAutofit lnSpcReduction="10000"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Свобода выбора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Рассказы о прошлом и будущем ребенка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Самостоятельность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Условные и безусловные запреты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Распорядок дня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Собственный пример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помочь трехлетке?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80928"/>
            <a:ext cx="1666539" cy="322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2741680"/>
            <a:ext cx="5435822" cy="3278088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Переключите внимание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Обыграйте ситуацию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договаривайтесь, пока ребенок не успокоился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Учитесь искать компромисс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Первой успокаивается мама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Наберитесь терпения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если истерика?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36912"/>
            <a:ext cx="1785289" cy="34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2743200"/>
            <a:ext cx="8280920" cy="392616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Возрастные рамки кризиса могут растягиваться от 2 до 4 лет.</a:t>
            </a:r>
          </a:p>
          <a:p>
            <a:pPr algn="l"/>
            <a:r>
              <a:rPr lang="ru-RU" dirty="0" smtClean="0"/>
              <a:t>Причины «исчезновения» кризиса могут быть различны: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психологическая неготовность мамы «отпустить» ребенка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err="1" smtClean="0"/>
              <a:t>Гиперопека</a:t>
            </a:r>
            <a:endParaRPr lang="ru-RU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Авторитарный стиль воспитания И др.</a:t>
            </a:r>
          </a:p>
          <a:p>
            <a:pPr algn="l"/>
            <a:r>
              <a:rPr lang="ru-RU" dirty="0" smtClean="0"/>
              <a:t>Возможные Последствия: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Эмоциональная нестабильность, тревожность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Отставание </a:t>
            </a:r>
            <a:r>
              <a:rPr lang="ru-RU" dirty="0"/>
              <a:t>в социальном </a:t>
            </a:r>
            <a:r>
              <a:rPr lang="ru-RU" dirty="0" smtClean="0"/>
              <a:t>развитии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err="1" smtClean="0"/>
              <a:t>Инвертация</a:t>
            </a:r>
            <a:r>
              <a:rPr lang="ru-RU" dirty="0" smtClean="0"/>
              <a:t> </a:t>
            </a:r>
            <a:r>
              <a:rPr lang="ru-RU" dirty="0" err="1" smtClean="0"/>
              <a:t>полоролевой</a:t>
            </a:r>
            <a:r>
              <a:rPr lang="ru-RU" dirty="0" smtClean="0"/>
              <a:t> идентичности у мальчиков и др.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кризис не пришел…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9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534400" cy="75895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652</TotalTime>
  <Words>267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Капризы и истерики или что такое кризис трех лет?</vt:lpstr>
      <vt:lpstr>Что такое возрастной кризис?</vt:lpstr>
      <vt:lpstr>В чем состоит кризис трех лет?</vt:lpstr>
      <vt:lpstr>Признаки кризиса трех лет – «семизвездие»</vt:lpstr>
      <vt:lpstr>Упорство или упрямство?</vt:lpstr>
      <vt:lpstr>Как помочь трехлетке?</vt:lpstr>
      <vt:lpstr>А если истерика?</vt:lpstr>
      <vt:lpstr>Если кризис не пришел…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Капризы и истерики или что такое кризис трех лет?</dc:title>
  <dc:creator>Вика</dc:creator>
  <cp:lastModifiedBy>Admin</cp:lastModifiedBy>
  <cp:revision>25</cp:revision>
  <dcterms:created xsi:type="dcterms:W3CDTF">2017-01-17T04:38:25Z</dcterms:created>
  <dcterms:modified xsi:type="dcterms:W3CDTF">2019-07-16T11:04:07Z</dcterms:modified>
</cp:coreProperties>
</file>